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6" r:id="rId9"/>
    <p:sldId id="264" r:id="rId10"/>
    <p:sldId id="267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654"/>
  </p:normalViewPr>
  <p:slideViewPr>
    <p:cSldViewPr snapToGrid="0" snapToObjects="1">
      <p:cViewPr varScale="1">
        <p:scale>
          <a:sx n="142" d="100"/>
          <a:sy n="142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28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44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4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37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15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74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3/31/20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91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3/31/20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10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3/31/20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6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32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0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3/31/20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2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AE78-F8EE-CD48-ACF6-7E344370E3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MOOSE– Massively Object-Oriented Simulation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072721-5AB9-EB45-921B-42D8DAAB4E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multiphysics</a:t>
            </a:r>
            <a:r>
              <a:rPr lang="en-US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1455645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1021-C2DC-E848-AC1E-0FD09451B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8934"/>
            <a:ext cx="10972800" cy="1068387"/>
          </a:xfrm>
        </p:spPr>
        <p:txBody>
          <a:bodyPr/>
          <a:lstStyle/>
          <a:p>
            <a:r>
              <a:rPr lang="en-US" dirty="0" err="1"/>
              <a:t>Paraview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C1AEC-4D55-5E4D-A819-C72B727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E7B00-2629-FF4E-B911-C89662282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423" y="1718744"/>
            <a:ext cx="7482698" cy="5077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9E217-C36B-854E-8D97-A08D1558BC3D}"/>
              </a:ext>
            </a:extLst>
          </p:cNvPr>
          <p:cNvSpPr txBox="1"/>
          <p:nvPr/>
        </p:nvSpPr>
        <p:spPr>
          <a:xfrm>
            <a:off x="914400" y="1349412"/>
            <a:ext cx="114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new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7FEFD-A42E-D54F-9115-34E060D47EFB}"/>
              </a:ext>
            </a:extLst>
          </p:cNvPr>
          <p:cNvSpPr txBox="1"/>
          <p:nvPr/>
        </p:nvSpPr>
        <p:spPr>
          <a:xfrm>
            <a:off x="726141" y="4197729"/>
            <a:ext cx="114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Properties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1F99E8-4D33-C744-8237-C5E3B80F6397}"/>
              </a:ext>
            </a:extLst>
          </p:cNvPr>
          <p:cNvSpPr txBox="1"/>
          <p:nvPr/>
        </p:nvSpPr>
        <p:spPr>
          <a:xfrm>
            <a:off x="6490447" y="1342655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forward in time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DA810E-8F4A-EB43-8AE5-7F4BAB7347C5}"/>
              </a:ext>
            </a:extLst>
          </p:cNvPr>
          <p:cNvCxnSpPr/>
          <p:nvPr/>
        </p:nvCxnSpPr>
        <p:spPr>
          <a:xfrm>
            <a:off x="1963271" y="1643931"/>
            <a:ext cx="403411" cy="373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E72FC3-7ACE-F34F-8F53-63436FEA0950}"/>
              </a:ext>
            </a:extLst>
          </p:cNvPr>
          <p:cNvCxnSpPr>
            <a:cxnSpLocks/>
          </p:cNvCxnSpPr>
          <p:nvPr/>
        </p:nvCxnSpPr>
        <p:spPr>
          <a:xfrm flipH="1">
            <a:off x="6181166" y="1643931"/>
            <a:ext cx="412375" cy="373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F02510-94BD-F542-AB97-974C318E24B1}"/>
              </a:ext>
            </a:extLst>
          </p:cNvPr>
          <p:cNvCxnSpPr>
            <a:cxnSpLocks/>
          </p:cNvCxnSpPr>
          <p:nvPr/>
        </p:nvCxnSpPr>
        <p:spPr>
          <a:xfrm flipV="1">
            <a:off x="1833282" y="4143910"/>
            <a:ext cx="1053353" cy="1904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234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5514A-6675-8F40-A5F9-CA55B3BAF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192DB-8B9B-D742-AEDC-242A6417C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53169-8FB2-8D48-9CCF-949BC2872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67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7E272-2B5E-794F-A4DC-CFEC5D919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Physics Modules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62B4C-B5AA-EB43-9365-D02A3D9FD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en-US" dirty="0"/>
              <a:t>Chemical Reactions</a:t>
            </a:r>
            <a:br>
              <a:rPr lang="en-US" dirty="0"/>
            </a:br>
            <a:r>
              <a:rPr lang="en-US" dirty="0"/>
              <a:t>Contact</a:t>
            </a:r>
            <a:br>
              <a:rPr lang="en-US" dirty="0"/>
            </a:br>
            <a:r>
              <a:rPr lang="en-US" dirty="0"/>
              <a:t>External </a:t>
            </a:r>
            <a:r>
              <a:rPr lang="en-US" dirty="0" err="1"/>
              <a:t>PETSc</a:t>
            </a:r>
            <a:r>
              <a:rPr lang="en-US" dirty="0"/>
              <a:t> Solver</a:t>
            </a:r>
            <a:br>
              <a:rPr lang="en-US" dirty="0"/>
            </a:br>
            <a:r>
              <a:rPr lang="en-US" dirty="0"/>
              <a:t>Fluid Properties</a:t>
            </a:r>
            <a:br>
              <a:rPr lang="en-US" dirty="0"/>
            </a:br>
            <a:r>
              <a:rPr lang="en-US" dirty="0"/>
              <a:t>Function Expansion Tools</a:t>
            </a:r>
            <a:br>
              <a:rPr lang="en-US" dirty="0"/>
            </a:br>
            <a:r>
              <a:rPr lang="en-US" dirty="0"/>
              <a:t>Heat Conduction</a:t>
            </a:r>
            <a:br>
              <a:rPr lang="en-US" dirty="0"/>
            </a:br>
            <a:r>
              <a:rPr lang="en-US" dirty="0"/>
              <a:t>Level Set</a:t>
            </a:r>
            <a:br>
              <a:rPr lang="en-US" dirty="0"/>
            </a:br>
            <a:r>
              <a:rPr lang="en-US" dirty="0" err="1"/>
              <a:t>Navier</a:t>
            </a:r>
            <a:r>
              <a:rPr lang="en-US" dirty="0"/>
              <a:t> Stokes</a:t>
            </a:r>
            <a:br>
              <a:rPr lang="en-US" dirty="0"/>
            </a:br>
            <a:r>
              <a:rPr lang="en-US" dirty="0"/>
              <a:t>Phase Field</a:t>
            </a:r>
            <a:br>
              <a:rPr lang="en-US" dirty="0"/>
            </a:br>
            <a:r>
              <a:rPr lang="en-US" dirty="0"/>
              <a:t>Porous Flow</a:t>
            </a:r>
            <a:br>
              <a:rPr lang="en-US" dirty="0"/>
            </a:br>
            <a:r>
              <a:rPr lang="en-US" dirty="0" err="1"/>
              <a:t>rDG</a:t>
            </a:r>
            <a:br>
              <a:rPr lang="en-US" dirty="0"/>
            </a:br>
            <a:r>
              <a:rPr lang="en-US" dirty="0"/>
              <a:t>Stochastic Tools</a:t>
            </a:r>
            <a:br>
              <a:rPr lang="en-US" dirty="0"/>
            </a:br>
            <a:r>
              <a:rPr lang="en-US" dirty="0"/>
              <a:t>Tensor (solid) Mechanics</a:t>
            </a:r>
            <a:br>
              <a:rPr lang="en-US" dirty="0"/>
            </a:br>
            <a:r>
              <a:rPr lang="en-US" dirty="0"/>
              <a:t>XFEM</a:t>
            </a:r>
            <a:br>
              <a:rPr lang="en-US" dirty="0"/>
            </a:br>
            <a:r>
              <a:rPr lang="en-US" dirty="0"/>
              <a:t>Shallow Water (work in progress)</a:t>
            </a:r>
            <a:br>
              <a:rPr lang="en-US" dirty="0"/>
            </a:br>
            <a:r>
              <a:rPr lang="en-US" dirty="0"/>
              <a:t>Ray Tracing (work in progress)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730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ECA7-FBAA-B240-8D38-73F1C7AE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468EF-8891-7E40-BCD8-A183D13D7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92044-1172-1349-AD97-F575DECA4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27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2EB66-F15A-5842-B4F4-CFAC7B62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Governing Equations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76046-2FC5-4742-8888-60497E0BD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17" y="1874525"/>
            <a:ext cx="10981765" cy="467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86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640E1-4025-F444-BA9E-73215614F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93F7B-0B25-9A45-AFCB-BFB1220E1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5F7C6-6166-A449-A450-D0D563EC1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9600"/>
            <a:ext cx="12192000" cy="39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42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20CD4-0FD5-8B46-8D2F-1C6DF598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B8610-69B0-3247-A440-E36392C0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AEF92-92D8-804C-B113-9B263D5A8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6800"/>
            <a:ext cx="12192000" cy="421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25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FB51-3400-A240-8193-D137B3270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00FD3-1A3C-4B4D-85A9-80E030877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35" y="703229"/>
            <a:ext cx="10074130" cy="593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63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C7EF0-13AF-834C-9896-0480D4DF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Example via Command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5CD57-4C2E-CB48-9B0B-C4BCD244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6C868-9232-F046-9830-7D3EEB974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8410"/>
            <a:ext cx="12192000" cy="146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75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6B91-2CAC-BD4F-B478-23CD95AE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8071B-485C-5F4C-9B08-B7F96CAB2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ways to visualize</a:t>
            </a:r>
          </a:p>
          <a:p>
            <a:pPr lvl="1"/>
            <a:r>
              <a:rPr lang="en-US" dirty="0"/>
              <a:t>Peacock: MOOSE GUI</a:t>
            </a:r>
          </a:p>
          <a:p>
            <a:pPr lvl="1"/>
            <a:r>
              <a:rPr lang="en-US" dirty="0" err="1"/>
              <a:t>Paraview</a:t>
            </a:r>
            <a:r>
              <a:rPr lang="en-US" dirty="0"/>
              <a:t>: External software program that can read exodus files</a:t>
            </a:r>
          </a:p>
          <a:p>
            <a:r>
              <a:rPr lang="en-US" dirty="0"/>
              <a:t>I recommend downloading </a:t>
            </a:r>
            <a:r>
              <a:rPr lang="en-US" dirty="0" err="1"/>
              <a:t>paraview</a:t>
            </a:r>
            <a:endParaRPr lang="en-US" dirty="0"/>
          </a:p>
          <a:p>
            <a:pPr lvl="1"/>
            <a:r>
              <a:rPr lang="en-US" dirty="0"/>
              <a:t>It is free and open source</a:t>
            </a:r>
          </a:p>
          <a:p>
            <a:pPr lvl="1"/>
            <a:r>
              <a:rPr lang="en-US" dirty="0"/>
              <a:t>Very flexible</a:t>
            </a:r>
          </a:p>
          <a:p>
            <a:pPr lvl="1"/>
            <a:r>
              <a:rPr lang="en-US" dirty="0"/>
              <a:t>Less buggy than peacock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0D0B9-6603-0248-AFFF-CD17F991B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49633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134</Words>
  <Application>Microsoft Macintosh PowerPoint</Application>
  <PresentationFormat>Widescreen</PresentationFormat>
  <Paragraphs>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ＭＳ Ｐゴシック</vt:lpstr>
      <vt:lpstr>Arial</vt:lpstr>
      <vt:lpstr>Calibri</vt:lpstr>
      <vt:lpstr>NCStateU-horizontal-left-logo</vt:lpstr>
      <vt:lpstr>MOOSE– Massively Object-Oriented Simulation Environment</vt:lpstr>
      <vt:lpstr>MOOSE Physics Modules </vt:lpstr>
      <vt:lpstr>PowerPoint Presentation</vt:lpstr>
      <vt:lpstr>Governing Equations</vt:lpstr>
      <vt:lpstr>Input Files</vt:lpstr>
      <vt:lpstr>Input File</vt:lpstr>
      <vt:lpstr>PowerPoint Presentation</vt:lpstr>
      <vt:lpstr>Run Example via Command Line</vt:lpstr>
      <vt:lpstr>Visualization</vt:lpstr>
      <vt:lpstr>Paraview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MOOSE– Massively Object-Oriented Simulation Environment</dc:title>
  <dc:creator>Ben Beeler</dc:creator>
  <cp:lastModifiedBy>Ben Beeler</cp:lastModifiedBy>
  <cp:revision>5</cp:revision>
  <dcterms:created xsi:type="dcterms:W3CDTF">2020-03-31T19:38:56Z</dcterms:created>
  <dcterms:modified xsi:type="dcterms:W3CDTF">2020-03-31T20:14:30Z</dcterms:modified>
</cp:coreProperties>
</file>